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Google's Agent Development Kit handles session management and agent orchestration.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Google's Agent Development Kit handles session management and agent orchestration.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Google's Agent Development Kit handles session management and agent orchestration.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YOUR_VIDEO_ID in the iframe src with your actual YouTube video 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YOUR_VIDEO_ID in the iframe src with your actual YouTube video 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YOUR_VIDEO_ID in the iframe src with your actual YouTube video 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Epilepsy is a neurological disorder. After surgery, clinicians need a standardized way to measure outcomes.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Epilepsy is a neurological disorder. After surgery, clinicians need a standardized way to measure outcomes.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Epilepsy is a neurological disorder. After surgery, clinicians need a standardized way to measure outcomes.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ILAE = International League Against Epilepsy. Gold standard for measuring surgical outcomes.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ILAE = International League Against Epilepsy. Gold standard for measuring surgical outcomes.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ILAE = International League Against Epilepsy. Gold standard for measuring surgical outcomes.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SeizureScoreAI: Multi-Agent Clinical Reasoning</dc:title>
  <dc:subject>A multi-agent system that emulates epileptologist decision-making for ILAE outcome scoring.
Slides template adapted from [google-gemini/workshops](https://github.com/google-gemini/workshops/tree/main/startupcon/slides)
</dc:subject>
  <dc:creator/>
  <cp:lastModifiedBy/>
  <cp:revision>1</cp:revision>
  <dcterms:created xsi:type="dcterms:W3CDTF">2026-01-09T23:34:10Z</dcterms:created>
  <dcterms:modified xsi:type="dcterms:W3CDTF">2026-01-09T23:34:10Z</dcterms:modified>
</cp:coreProperties>
</file>